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8" r:id="rId3"/>
    <p:sldId id="263" r:id="rId4"/>
    <p:sldId id="262" r:id="rId5"/>
    <p:sldId id="257" r:id="rId6"/>
    <p:sldId id="260" r:id="rId7"/>
    <p:sldId id="261" r:id="rId8"/>
    <p:sldId id="259" r:id="rId9"/>
  </p:sldIdLst>
  <p:sldSz cx="5400675" cy="3600450"/>
  <p:notesSz cx="6858000" cy="9144000"/>
  <p:defaultTextStyle>
    <a:defPPr>
      <a:defRPr lang="en-US"/>
    </a:defPPr>
    <a:lvl1pPr marL="0" algn="l" defTabSz="345643" rtl="0" eaLnBrk="1" latinLnBrk="0" hangingPunct="1">
      <a:defRPr sz="680" kern="1200">
        <a:solidFill>
          <a:schemeClr val="tx1"/>
        </a:solidFill>
        <a:latin typeface="+mn-lt"/>
        <a:ea typeface="+mn-ea"/>
        <a:cs typeface="+mn-cs"/>
      </a:defRPr>
    </a:lvl1pPr>
    <a:lvl2pPr marL="172822" algn="l" defTabSz="345643" rtl="0" eaLnBrk="1" latinLnBrk="0" hangingPunct="1">
      <a:defRPr sz="680" kern="1200">
        <a:solidFill>
          <a:schemeClr val="tx1"/>
        </a:solidFill>
        <a:latin typeface="+mn-lt"/>
        <a:ea typeface="+mn-ea"/>
        <a:cs typeface="+mn-cs"/>
      </a:defRPr>
    </a:lvl2pPr>
    <a:lvl3pPr marL="345643" algn="l" defTabSz="345643" rtl="0" eaLnBrk="1" latinLnBrk="0" hangingPunct="1">
      <a:defRPr sz="680" kern="1200">
        <a:solidFill>
          <a:schemeClr val="tx1"/>
        </a:solidFill>
        <a:latin typeface="+mn-lt"/>
        <a:ea typeface="+mn-ea"/>
        <a:cs typeface="+mn-cs"/>
      </a:defRPr>
    </a:lvl3pPr>
    <a:lvl4pPr marL="518465" algn="l" defTabSz="345643" rtl="0" eaLnBrk="1" latinLnBrk="0" hangingPunct="1">
      <a:defRPr sz="680" kern="1200">
        <a:solidFill>
          <a:schemeClr val="tx1"/>
        </a:solidFill>
        <a:latin typeface="+mn-lt"/>
        <a:ea typeface="+mn-ea"/>
        <a:cs typeface="+mn-cs"/>
      </a:defRPr>
    </a:lvl4pPr>
    <a:lvl5pPr marL="691286" algn="l" defTabSz="345643" rtl="0" eaLnBrk="1" latinLnBrk="0" hangingPunct="1">
      <a:defRPr sz="680" kern="1200">
        <a:solidFill>
          <a:schemeClr val="tx1"/>
        </a:solidFill>
        <a:latin typeface="+mn-lt"/>
        <a:ea typeface="+mn-ea"/>
        <a:cs typeface="+mn-cs"/>
      </a:defRPr>
    </a:lvl5pPr>
    <a:lvl6pPr marL="864108" algn="l" defTabSz="345643" rtl="0" eaLnBrk="1" latinLnBrk="0" hangingPunct="1">
      <a:defRPr sz="680" kern="1200">
        <a:solidFill>
          <a:schemeClr val="tx1"/>
        </a:solidFill>
        <a:latin typeface="+mn-lt"/>
        <a:ea typeface="+mn-ea"/>
        <a:cs typeface="+mn-cs"/>
      </a:defRPr>
    </a:lvl6pPr>
    <a:lvl7pPr marL="1036930" algn="l" defTabSz="345643" rtl="0" eaLnBrk="1" latinLnBrk="0" hangingPunct="1">
      <a:defRPr sz="680" kern="1200">
        <a:solidFill>
          <a:schemeClr val="tx1"/>
        </a:solidFill>
        <a:latin typeface="+mn-lt"/>
        <a:ea typeface="+mn-ea"/>
        <a:cs typeface="+mn-cs"/>
      </a:defRPr>
    </a:lvl7pPr>
    <a:lvl8pPr marL="1209751" algn="l" defTabSz="345643" rtl="0" eaLnBrk="1" latinLnBrk="0" hangingPunct="1">
      <a:defRPr sz="680" kern="1200">
        <a:solidFill>
          <a:schemeClr val="tx1"/>
        </a:solidFill>
        <a:latin typeface="+mn-lt"/>
        <a:ea typeface="+mn-ea"/>
        <a:cs typeface="+mn-cs"/>
      </a:defRPr>
    </a:lvl8pPr>
    <a:lvl9pPr marL="1382573" algn="l" defTabSz="345643" rtl="0" eaLnBrk="1" latinLnBrk="0" hangingPunct="1">
      <a:defRPr sz="6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34" userDrawn="1">
          <p15:clr>
            <a:srgbClr val="A4A3A4"/>
          </p15:clr>
        </p15:guide>
        <p15:guide id="2" pos="17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9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607"/>
  </p:normalViewPr>
  <p:slideViewPr>
    <p:cSldViewPr snapToGrid="0" snapToObjects="1" showGuides="1">
      <p:cViewPr varScale="1">
        <p:scale>
          <a:sx n="231" d="100"/>
          <a:sy n="231" d="100"/>
        </p:scale>
        <p:origin x="1480" y="176"/>
      </p:cViewPr>
      <p:guideLst>
        <p:guide orient="horz" pos="1134"/>
        <p:guide pos="17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g>
</file>

<file path=ppt/media/image11.jpeg>
</file>

<file path=ppt/media/image12.jpg>
</file>

<file path=ppt/media/image13.jp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589241"/>
            <a:ext cx="4590574" cy="1253490"/>
          </a:xfrm>
        </p:spPr>
        <p:txBody>
          <a:bodyPr anchor="b"/>
          <a:lstStyle>
            <a:lvl1pPr algn="ctr"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1891070"/>
            <a:ext cx="4050506" cy="869275"/>
          </a:xfrm>
        </p:spPr>
        <p:txBody>
          <a:bodyPr/>
          <a:lstStyle>
            <a:lvl1pPr marL="0" indent="0" algn="ctr">
              <a:buNone/>
              <a:defRPr sz="1260"/>
            </a:lvl1pPr>
            <a:lvl2pPr marL="240030" indent="0" algn="ctr">
              <a:buNone/>
              <a:defRPr sz="1050"/>
            </a:lvl2pPr>
            <a:lvl3pPr marL="480060" indent="0" algn="ctr">
              <a:buNone/>
              <a:defRPr sz="945"/>
            </a:lvl3pPr>
            <a:lvl4pPr marL="720090" indent="0" algn="ctr">
              <a:buNone/>
              <a:defRPr sz="840"/>
            </a:lvl4pPr>
            <a:lvl5pPr marL="960120" indent="0" algn="ctr">
              <a:buNone/>
              <a:defRPr sz="840"/>
            </a:lvl5pPr>
            <a:lvl6pPr marL="1200150" indent="0" algn="ctr">
              <a:buNone/>
              <a:defRPr sz="840"/>
            </a:lvl6pPr>
            <a:lvl7pPr marL="1440180" indent="0" algn="ctr">
              <a:buNone/>
              <a:defRPr sz="840"/>
            </a:lvl7pPr>
            <a:lvl8pPr marL="1680210" indent="0" algn="ctr">
              <a:buNone/>
              <a:defRPr sz="840"/>
            </a:lvl8pPr>
            <a:lvl9pPr marL="1920240" indent="0" algn="ctr">
              <a:buNone/>
              <a:defRPr sz="8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431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19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191691"/>
            <a:ext cx="1164521" cy="30512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191691"/>
            <a:ext cx="3426053" cy="305121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211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32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897613"/>
            <a:ext cx="4658082" cy="1497687"/>
          </a:xfrm>
        </p:spPr>
        <p:txBody>
          <a:bodyPr anchor="b"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2409469"/>
            <a:ext cx="4658082" cy="787598"/>
          </a:xfrm>
        </p:spPr>
        <p:txBody>
          <a:bodyPr/>
          <a:lstStyle>
            <a:lvl1pPr marL="0" indent="0">
              <a:buNone/>
              <a:defRPr sz="1260">
                <a:solidFill>
                  <a:schemeClr val="tx1"/>
                </a:solidFill>
              </a:defRPr>
            </a:lvl1pPr>
            <a:lvl2pPr marL="24003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2pPr>
            <a:lvl3pPr marL="4800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3pPr>
            <a:lvl4pPr marL="72009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4pPr>
            <a:lvl5pPr marL="96012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5pPr>
            <a:lvl6pPr marL="120015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6pPr>
            <a:lvl7pPr marL="144018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7pPr>
            <a:lvl8pPr marL="168021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8pPr>
            <a:lvl9pPr marL="192024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7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958453"/>
            <a:ext cx="2295287" cy="22844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958453"/>
            <a:ext cx="2295287" cy="22844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079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191691"/>
            <a:ext cx="4658082" cy="6959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1" y="882610"/>
            <a:ext cx="2284738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1" y="1315164"/>
            <a:ext cx="2284738" cy="19344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882610"/>
            <a:ext cx="2295990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315164"/>
            <a:ext cx="2295990" cy="19344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159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872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239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40030"/>
            <a:ext cx="1741858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518399"/>
            <a:ext cx="2734092" cy="2558653"/>
          </a:xfrm>
        </p:spPr>
        <p:txBody>
          <a:bodyPr/>
          <a:lstStyle>
            <a:lvl1pPr>
              <a:defRPr sz="1680"/>
            </a:lvl1pPr>
            <a:lvl2pPr>
              <a:defRPr sz="1470"/>
            </a:lvl2pPr>
            <a:lvl3pPr>
              <a:defRPr sz="126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080135"/>
            <a:ext cx="1741858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35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40030"/>
            <a:ext cx="1741858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518399"/>
            <a:ext cx="2734092" cy="2558653"/>
          </a:xfrm>
        </p:spPr>
        <p:txBody>
          <a:bodyPr anchor="t"/>
          <a:lstStyle>
            <a:lvl1pPr marL="0" indent="0">
              <a:buNone/>
              <a:defRPr sz="1680"/>
            </a:lvl1pPr>
            <a:lvl2pPr marL="240030" indent="0">
              <a:buNone/>
              <a:defRPr sz="1470"/>
            </a:lvl2pPr>
            <a:lvl3pPr marL="480060" indent="0">
              <a:buNone/>
              <a:defRPr sz="1260"/>
            </a:lvl3pPr>
            <a:lvl4pPr marL="720090" indent="0">
              <a:buNone/>
              <a:defRPr sz="1050"/>
            </a:lvl4pPr>
            <a:lvl5pPr marL="960120" indent="0">
              <a:buNone/>
              <a:defRPr sz="1050"/>
            </a:lvl5pPr>
            <a:lvl6pPr marL="1200150" indent="0">
              <a:buNone/>
              <a:defRPr sz="1050"/>
            </a:lvl6pPr>
            <a:lvl7pPr marL="1440180" indent="0">
              <a:buNone/>
              <a:defRPr sz="1050"/>
            </a:lvl7pPr>
            <a:lvl8pPr marL="1680210" indent="0">
              <a:buNone/>
              <a:defRPr sz="1050"/>
            </a:lvl8pPr>
            <a:lvl9pPr marL="1920240" indent="0">
              <a:buNone/>
              <a:defRPr sz="105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080135"/>
            <a:ext cx="1741858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229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191691"/>
            <a:ext cx="4658082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958453"/>
            <a:ext cx="4658082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3337084"/>
            <a:ext cx="121515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BDAF1-2564-6445-95DA-5AFA47F54D8D}" type="datetimeFigureOut">
              <a:rPr lang="en-US" smtClean="0"/>
              <a:t>10/19/18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3337084"/>
            <a:ext cx="1822728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3337084"/>
            <a:ext cx="121515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1A9D76-299C-6644-9AC0-826F5CB65E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92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80060" rtl="0" eaLnBrk="1" latinLnBrk="0" hangingPunct="1">
        <a:lnSpc>
          <a:spcPct val="90000"/>
        </a:lnSpc>
        <a:spcBef>
          <a:spcPct val="0"/>
        </a:spcBef>
        <a:buNone/>
        <a:defRPr sz="23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0015" indent="-120015" algn="l" defTabSz="48006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0007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4010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32016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56019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204025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1pPr>
      <a:lvl2pPr marL="24003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20015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44018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68021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2.png"/><Relationship Id="rId7" Type="http://schemas.openxmlformats.org/officeDocument/2006/relationships/image" Target="../media/image5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hyperlink" Target="mailto:Admin@bit.co.za" TargetMode="External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1.jpg"/><Relationship Id="rId7" Type="http://schemas.openxmlformats.org/officeDocument/2006/relationships/image" Target="../media/image6.tiff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hyperlink" Target="mailto:Admin@bit.co.za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roup 141">
            <a:extLst>
              <a:ext uri="{FF2B5EF4-FFF2-40B4-BE49-F238E27FC236}">
                <a16:creationId xmlns:a16="http://schemas.microsoft.com/office/drawing/2014/main" id="{2D4E2285-3E74-0843-8708-2A9BCFE813BE}"/>
              </a:ext>
            </a:extLst>
          </p:cNvPr>
          <p:cNvGrpSpPr/>
          <p:nvPr/>
        </p:nvGrpSpPr>
        <p:grpSpPr>
          <a:xfrm>
            <a:off x="636311" y="317242"/>
            <a:ext cx="4128053" cy="3319908"/>
            <a:chOff x="636311" y="317242"/>
            <a:chExt cx="4128053" cy="3319908"/>
          </a:xfrm>
        </p:grpSpPr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E95233D3-2DFF-3F48-A985-307F357C6DFB}"/>
                </a:ext>
              </a:extLst>
            </p:cNvPr>
            <p:cNvGrpSpPr/>
            <p:nvPr/>
          </p:nvGrpSpPr>
          <p:grpSpPr>
            <a:xfrm>
              <a:off x="689205" y="317242"/>
              <a:ext cx="4030217" cy="2965965"/>
              <a:chOff x="363958" y="317242"/>
              <a:chExt cx="4030217" cy="2965965"/>
            </a:xfrm>
          </p:grpSpPr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A124D708-39D2-DC4F-A56D-78DB906CF02B}"/>
                  </a:ext>
                </a:extLst>
              </p:cNvPr>
              <p:cNvGrpSpPr/>
              <p:nvPr/>
            </p:nvGrpSpPr>
            <p:grpSpPr>
              <a:xfrm>
                <a:off x="363958" y="317242"/>
                <a:ext cx="2080742" cy="2965965"/>
                <a:chOff x="251552" y="248704"/>
                <a:chExt cx="2080742" cy="2965965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16" name="Rounded Rectangle 15">
                  <a:extLst>
                    <a:ext uri="{FF2B5EF4-FFF2-40B4-BE49-F238E27FC236}">
                      <a16:creationId xmlns:a16="http://schemas.microsoft.com/office/drawing/2014/main" id="{0D65DDED-C23F-C14C-A214-4D7E401EC4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1552" y="248704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ounded Rectangle 32">
                  <a:extLst>
                    <a:ext uri="{FF2B5EF4-FFF2-40B4-BE49-F238E27FC236}">
                      <a16:creationId xmlns:a16="http://schemas.microsoft.com/office/drawing/2014/main" id="{3FE287D0-6276-D84C-96D2-89925C41D24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1552" y="683913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8" name="Rounded Rectangle 37">
                  <a:extLst>
                    <a:ext uri="{FF2B5EF4-FFF2-40B4-BE49-F238E27FC236}">
                      <a16:creationId xmlns:a16="http://schemas.microsoft.com/office/drawing/2014/main" id="{E625AAEA-C98D-684B-B959-AA679A60E44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1552" y="1115913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ounded Rectangle 42">
                  <a:extLst>
                    <a:ext uri="{FF2B5EF4-FFF2-40B4-BE49-F238E27FC236}">
                      <a16:creationId xmlns:a16="http://schemas.microsoft.com/office/drawing/2014/main" id="{84926E8D-1F8B-1E4D-8811-879D1B99E0F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1552" y="1553291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ounded Rectangle 47">
                  <a:extLst>
                    <a:ext uri="{FF2B5EF4-FFF2-40B4-BE49-F238E27FC236}">
                      <a16:creationId xmlns:a16="http://schemas.microsoft.com/office/drawing/2014/main" id="{4B035AD2-4106-734D-9F85-D769A0E441C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1552" y="1985291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ounded Rectangle 52">
                  <a:extLst>
                    <a:ext uri="{FF2B5EF4-FFF2-40B4-BE49-F238E27FC236}">
                      <a16:creationId xmlns:a16="http://schemas.microsoft.com/office/drawing/2014/main" id="{82D9B740-C12E-4246-9AD4-FD93E7DBE5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1552" y="2422669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Rounded Rectangle 57">
                  <a:extLst>
                    <a:ext uri="{FF2B5EF4-FFF2-40B4-BE49-F238E27FC236}">
                      <a16:creationId xmlns:a16="http://schemas.microsoft.com/office/drawing/2014/main" id="{4930B143-3B21-A64B-B1F3-94BC46BD416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51552" y="2854669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Rounded Rectangle 67">
                  <a:extLst>
                    <a:ext uri="{FF2B5EF4-FFF2-40B4-BE49-F238E27FC236}">
                      <a16:creationId xmlns:a16="http://schemas.microsoft.com/office/drawing/2014/main" id="{6CEE0010-E804-B64E-AD32-BA96F8577AC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80198" y="248704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ounded Rectangle 72">
                  <a:extLst>
                    <a:ext uri="{FF2B5EF4-FFF2-40B4-BE49-F238E27FC236}">
                      <a16:creationId xmlns:a16="http://schemas.microsoft.com/office/drawing/2014/main" id="{522F3CCE-1232-454F-8FE7-8870AD644A8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108844" y="248704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ounded Rectangle 76">
                  <a:extLst>
                    <a:ext uri="{FF2B5EF4-FFF2-40B4-BE49-F238E27FC236}">
                      <a16:creationId xmlns:a16="http://schemas.microsoft.com/office/drawing/2014/main" id="{BA9A3AC8-0912-C64F-822D-ABE09AF8E6B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4198" y="248704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ounded Rectangle 80">
                  <a:extLst>
                    <a:ext uri="{FF2B5EF4-FFF2-40B4-BE49-F238E27FC236}">
                      <a16:creationId xmlns:a16="http://schemas.microsoft.com/office/drawing/2014/main" id="{86486B0F-424E-4841-906E-C39C4C24D5D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80198" y="1553291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ounded Rectangle 84">
                  <a:extLst>
                    <a:ext uri="{FF2B5EF4-FFF2-40B4-BE49-F238E27FC236}">
                      <a16:creationId xmlns:a16="http://schemas.microsoft.com/office/drawing/2014/main" id="{EFA11937-C7FB-7642-9AEB-3EBAEAADD92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108844" y="1553291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ounded Rectangle 88">
                  <a:extLst>
                    <a:ext uri="{FF2B5EF4-FFF2-40B4-BE49-F238E27FC236}">
                      <a16:creationId xmlns:a16="http://schemas.microsoft.com/office/drawing/2014/main" id="{E945E069-6684-A640-832A-107DD447BE0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4198" y="1553291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3" name="Rounded Rectangle 92">
                  <a:extLst>
                    <a:ext uri="{FF2B5EF4-FFF2-40B4-BE49-F238E27FC236}">
                      <a16:creationId xmlns:a16="http://schemas.microsoft.com/office/drawing/2014/main" id="{B7F4C933-3573-FC48-88E2-6493902569C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676294" y="2854669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7" name="Rounded Rectangle 96">
                  <a:extLst>
                    <a:ext uri="{FF2B5EF4-FFF2-40B4-BE49-F238E27FC236}">
                      <a16:creationId xmlns:a16="http://schemas.microsoft.com/office/drawing/2014/main" id="{4B62056C-1926-6B45-AFCE-E044BF28F1C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104940" y="2854669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1" name="Rounded Rectangle 100">
                  <a:extLst>
                    <a:ext uri="{FF2B5EF4-FFF2-40B4-BE49-F238E27FC236}">
                      <a16:creationId xmlns:a16="http://schemas.microsoft.com/office/drawing/2014/main" id="{B2F91852-67CF-714B-BB13-80A515139BB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540294" y="2854669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Rounded Rectangle 104">
                  <a:extLst>
                    <a:ext uri="{FF2B5EF4-FFF2-40B4-BE49-F238E27FC236}">
                      <a16:creationId xmlns:a16="http://schemas.microsoft.com/office/drawing/2014/main" id="{65592D43-65CA-BA4A-99C2-0075F36430F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972294" y="683913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ounded Rectangle 110">
                  <a:extLst>
                    <a:ext uri="{FF2B5EF4-FFF2-40B4-BE49-F238E27FC236}">
                      <a16:creationId xmlns:a16="http://schemas.microsoft.com/office/drawing/2014/main" id="{8773FD06-9939-3240-A06C-685926A5322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972294" y="1115913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17" name="Rounded Rectangle 116">
                  <a:extLst>
                    <a:ext uri="{FF2B5EF4-FFF2-40B4-BE49-F238E27FC236}">
                      <a16:creationId xmlns:a16="http://schemas.microsoft.com/office/drawing/2014/main" id="{83B13937-911B-2341-8CE6-69A3F10F83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972294" y="1985291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3" name="Rounded Rectangle 122">
                  <a:extLst>
                    <a:ext uri="{FF2B5EF4-FFF2-40B4-BE49-F238E27FC236}">
                      <a16:creationId xmlns:a16="http://schemas.microsoft.com/office/drawing/2014/main" id="{91491B8F-E0A9-5E42-B494-DD534636ACC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1972294" y="2423102"/>
                  <a:ext cx="360000" cy="360000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0" name="Rounded Rectangle 129">
                <a:extLst>
                  <a:ext uri="{FF2B5EF4-FFF2-40B4-BE49-F238E27FC236}">
                    <a16:creationId xmlns:a16="http://schemas.microsoft.com/office/drawing/2014/main" id="{24A0A449-85B6-B842-B758-EDA0603D78D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20338" y="1184451"/>
                <a:ext cx="360000" cy="360000"/>
              </a:xfrm>
              <a:prstGeom prst="roundRect">
                <a:avLst/>
              </a:prstGeom>
              <a:solidFill>
                <a:srgbClr val="0F9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34" name="Rounded Rectangle 133">
                <a:extLst>
                  <a:ext uri="{FF2B5EF4-FFF2-40B4-BE49-F238E27FC236}">
                    <a16:creationId xmlns:a16="http://schemas.microsoft.com/office/drawing/2014/main" id="{8E82D061-88B7-B845-9E66-3C0D725A8457}"/>
                  </a:ext>
                </a:extLst>
              </p:cNvPr>
              <p:cNvSpPr/>
              <p:nvPr/>
            </p:nvSpPr>
            <p:spPr>
              <a:xfrm>
                <a:off x="2520338" y="1621829"/>
                <a:ext cx="360000" cy="1661378"/>
              </a:xfrm>
              <a:prstGeom prst="round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Block Arc 134">
                <a:extLst>
                  <a:ext uri="{FF2B5EF4-FFF2-40B4-BE49-F238E27FC236}">
                    <a16:creationId xmlns:a16="http://schemas.microsoft.com/office/drawing/2014/main" id="{B09D4E2B-8BE4-4746-8244-B94AEB647074}"/>
                  </a:ext>
                </a:extLst>
              </p:cNvPr>
              <p:cNvSpPr/>
              <p:nvPr/>
            </p:nvSpPr>
            <p:spPr>
              <a:xfrm rot="10800000">
                <a:off x="2954175" y="1843207"/>
                <a:ext cx="1440000" cy="1440000"/>
              </a:xfrm>
              <a:prstGeom prst="blockArc">
                <a:avLst>
                  <a:gd name="adj1" fmla="val 10800000"/>
                  <a:gd name="adj2" fmla="val 28"/>
                  <a:gd name="adj3" fmla="val 24710"/>
                </a:avLst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6" name="Rounded Rectangle 135">
                <a:extLst>
                  <a:ext uri="{FF2B5EF4-FFF2-40B4-BE49-F238E27FC236}">
                    <a16:creationId xmlns:a16="http://schemas.microsoft.com/office/drawing/2014/main" id="{B686A108-C99E-7C4D-8FFF-160374394D86}"/>
                  </a:ext>
                </a:extLst>
              </p:cNvPr>
              <p:cNvSpPr/>
              <p:nvPr/>
            </p:nvSpPr>
            <p:spPr>
              <a:xfrm>
                <a:off x="2948984" y="317242"/>
                <a:ext cx="360000" cy="2304000"/>
              </a:xfrm>
              <a:prstGeom prst="round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Rounded Rectangle 137">
                <a:extLst>
                  <a:ext uri="{FF2B5EF4-FFF2-40B4-BE49-F238E27FC236}">
                    <a16:creationId xmlns:a16="http://schemas.microsoft.com/office/drawing/2014/main" id="{91B4F078-E988-3848-A8E6-04BB8922BCB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97542" y="1184451"/>
                <a:ext cx="360000" cy="360000"/>
              </a:xfrm>
              <a:prstGeom prst="roundRect">
                <a:avLst/>
              </a:prstGeom>
              <a:solidFill>
                <a:srgbClr val="0F9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A021EFB5-F0C9-1640-BFCF-2361208FBA41}"/>
                  </a:ext>
                </a:extLst>
              </p:cNvPr>
              <p:cNvSpPr/>
              <p:nvPr/>
            </p:nvSpPr>
            <p:spPr>
              <a:xfrm>
                <a:off x="2955976" y="1184451"/>
                <a:ext cx="432000" cy="360000"/>
              </a:xfrm>
              <a:prstGeom prst="rect">
                <a:avLst/>
              </a:prstGeom>
              <a:solidFill>
                <a:srgbClr val="0F90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4A3E9F2F-03CE-4545-9EAC-52CB85938BD7}"/>
                </a:ext>
              </a:extLst>
            </p:cNvPr>
            <p:cNvSpPr txBox="1"/>
            <p:nvPr/>
          </p:nvSpPr>
          <p:spPr>
            <a:xfrm>
              <a:off x="636311" y="3283207"/>
              <a:ext cx="4128053" cy="3539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700" dirty="0">
                  <a:solidFill>
                    <a:schemeClr val="bg2">
                      <a:lumMod val="25000"/>
                    </a:schemeClr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BUILDING INNOVATIVE TECHNOLOGY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5788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0A9CE5F-8E9B-A64E-B3F5-685BB21172EF}"/>
              </a:ext>
            </a:extLst>
          </p:cNvPr>
          <p:cNvSpPr txBox="1"/>
          <p:nvPr/>
        </p:nvSpPr>
        <p:spPr>
          <a:xfrm>
            <a:off x="1985847" y="522952"/>
            <a:ext cx="1428981" cy="2554545"/>
          </a:xfrm>
          <a:prstGeom prst="rect">
            <a:avLst/>
          </a:prstGeom>
          <a:noFill/>
          <a:ln w="38100" cap="flat" cmpd="dbl">
            <a:solidFill>
              <a:schemeClr val="bg2">
                <a:lumMod val="25000"/>
              </a:schemeClr>
            </a:solidFill>
            <a:prstDash val="solid"/>
            <a:beve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NEVER</a:t>
            </a:r>
          </a:p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LET</a:t>
            </a:r>
          </a:p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CODE</a:t>
            </a:r>
          </a:p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DEFEAT</a:t>
            </a:r>
          </a:p>
          <a:p>
            <a:pPr algn="ctr"/>
            <a:r>
              <a:rPr lang="en-US" sz="3200" dirty="0">
                <a:solidFill>
                  <a:schemeClr val="bg2">
                    <a:lumMod val="25000"/>
                  </a:schemeClr>
                </a:solidFill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47543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ocument 1">
            <a:extLst>
              <a:ext uri="{FF2B5EF4-FFF2-40B4-BE49-F238E27FC236}">
                <a16:creationId xmlns:a16="http://schemas.microsoft.com/office/drawing/2014/main" id="{90C24C5F-79EB-6742-9A2A-4A6F08DD68B6}"/>
              </a:ext>
            </a:extLst>
          </p:cNvPr>
          <p:cNvSpPr/>
          <p:nvPr/>
        </p:nvSpPr>
        <p:spPr>
          <a:xfrm flipV="1">
            <a:off x="-1" y="1415667"/>
            <a:ext cx="5400676" cy="2184783"/>
          </a:xfrm>
          <a:prstGeom prst="flowChartDocument">
            <a:avLst/>
          </a:prstGeom>
          <a:solidFill>
            <a:srgbClr val="0F90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24234A-D433-CA41-9ED8-5C58A7231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815" y="32358"/>
            <a:ext cx="1505045" cy="10045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6016F2-D4FF-F642-8F5F-91F8C3B96C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ackgroundRemoval t="9778" b="89778" l="889" r="96444">
                        <a14:foregroundMark x1="48000" y1="21778" x2="48000" y2="21778"/>
                        <a14:foregroundMark x1="78222" y1="30667" x2="78222" y2="30667"/>
                        <a14:foregroundMark x1="86222" y1="57333" x2="86222" y2="57333"/>
                        <a14:foregroundMark x1="88889" y1="61778" x2="88889" y2="61778"/>
                        <a14:foregroundMark x1="89778" y1="56889" x2="89778" y2="56889"/>
                        <a14:foregroundMark x1="92000" y1="63556" x2="92000" y2="63556"/>
                        <a14:foregroundMark x1="88444" y1="74222" x2="88444" y2="74222"/>
                        <a14:foregroundMark x1="93333" y1="74222" x2="93333" y2="74222"/>
                        <a14:foregroundMark x1="94667" y1="63556" x2="94667" y2="63556"/>
                        <a14:foregroundMark x1="9333" y1="58222" x2="9333" y2="58222"/>
                        <a14:foregroundMark x1="16000" y1="35556" x2="16000" y2="35556"/>
                        <a14:foregroundMark x1="889" y1="62667" x2="889" y2="62667"/>
                        <a14:foregroundMark x1="96444" y1="72000" x2="96444" y2="72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2643" y="1800225"/>
            <a:ext cx="574714" cy="5747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029015F-AA7F-1242-A6BF-BAD6C98021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2513" y="1799965"/>
            <a:ext cx="574974" cy="5749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3CD7AA1-DABB-D048-8280-35F453C8A085}"/>
              </a:ext>
            </a:extLst>
          </p:cNvPr>
          <p:cNvSpPr txBox="1"/>
          <p:nvPr/>
        </p:nvSpPr>
        <p:spPr>
          <a:xfrm>
            <a:off x="360000" y="2577114"/>
            <a:ext cx="93807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Multi User mode</a:t>
            </a:r>
          </a:p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Multi Access Levels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24A8FA-1BD8-A04B-82D1-65D3AA3AFA38}"/>
              </a:ext>
            </a:extLst>
          </p:cNvPr>
          <p:cNvSpPr txBox="1"/>
          <p:nvPr/>
        </p:nvSpPr>
        <p:spPr>
          <a:xfrm>
            <a:off x="2160000" y="2577114"/>
            <a:ext cx="10800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Serial input</a:t>
            </a:r>
          </a:p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Inventory Tracking</a:t>
            </a:r>
          </a:p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Built-in reports</a:t>
            </a:r>
          </a:p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Dashboards</a:t>
            </a:r>
          </a:p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Quick search</a:t>
            </a:r>
          </a:p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Multi Platform</a:t>
            </a:r>
          </a:p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QR Code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EC00A2-D830-D54B-9153-3AD4BE3F43DF}"/>
              </a:ext>
            </a:extLst>
          </p:cNvPr>
          <p:cNvSpPr txBox="1"/>
          <p:nvPr/>
        </p:nvSpPr>
        <p:spPr>
          <a:xfrm>
            <a:off x="3960000" y="2577114"/>
            <a:ext cx="8611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Location Support</a:t>
            </a:r>
          </a:p>
          <a:p>
            <a:pPr algn="ctr"/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Secure Web Access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7EEA4A-634F-1148-8637-094A08A4608C}"/>
              </a:ext>
            </a:extLst>
          </p:cNvPr>
          <p:cNvSpPr txBox="1"/>
          <p:nvPr/>
        </p:nvSpPr>
        <p:spPr>
          <a:xfrm>
            <a:off x="941345" y="1249157"/>
            <a:ext cx="35173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Inventory Management System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3C9EF2-0288-3F46-8C05-CBE857D0D95D}"/>
              </a:ext>
            </a:extLst>
          </p:cNvPr>
          <p:cNvSpPr txBox="1"/>
          <p:nvPr/>
        </p:nvSpPr>
        <p:spPr>
          <a:xfrm>
            <a:off x="328542" y="204265"/>
            <a:ext cx="91563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  <a:hlinkClick r:id="rId5"/>
              </a:rPr>
              <a:t>Admin@bit.co.za</a:t>
            </a:r>
            <a:endParaRPr lang="en-US" sz="500" dirty="0">
              <a:latin typeface="Courier" pitchFamily="2" charset="0"/>
              <a:cs typeface="Courier New" panose="02070309020205020404" pitchFamily="49" charset="0"/>
            </a:endParaRPr>
          </a:p>
          <a:p>
            <a:endParaRPr lang="en-US" sz="5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+27 41 992 9990</a:t>
            </a:r>
            <a:endParaRPr lang="en-US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5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Building 101, </a:t>
            </a: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00 Caledon Street, </a:t>
            </a: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UTH, 6229</a:t>
            </a:r>
          </a:p>
          <a:p>
            <a:endParaRPr lang="en-US" sz="5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bit1ims.club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3417CBE-843D-0C47-AC0A-D5D0B1A6CE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813" y="181231"/>
            <a:ext cx="180000" cy="180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6006EE2-1976-FB48-9775-0E3D95EDFE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813" y="361231"/>
            <a:ext cx="180000" cy="180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5D59522-4172-0444-A7EB-64FADFE2488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4813" y="572666"/>
            <a:ext cx="180000" cy="1800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6E9FDD86-1668-9F40-93F3-398B2C4C35F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4813" y="803133"/>
            <a:ext cx="180000" cy="18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ACAAC0-C445-524B-926E-AFF2CAB0C14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105990" y="1805787"/>
            <a:ext cx="569152" cy="56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685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7C2AD8-91BA-324F-844D-15B67BF10C90}"/>
              </a:ext>
            </a:extLst>
          </p:cNvPr>
          <p:cNvSpPr>
            <a:spLocks noChangeAspect="1"/>
          </p:cNvSpPr>
          <p:nvPr/>
        </p:nvSpPr>
        <p:spPr>
          <a:xfrm>
            <a:off x="180338" y="183955"/>
            <a:ext cx="2520000" cy="144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sx="103000" sy="103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E85164-5D54-F348-B6BD-0FD312C0EC9C}"/>
              </a:ext>
            </a:extLst>
          </p:cNvPr>
          <p:cNvSpPr>
            <a:spLocks noChangeAspect="1"/>
          </p:cNvSpPr>
          <p:nvPr/>
        </p:nvSpPr>
        <p:spPr>
          <a:xfrm>
            <a:off x="2700338" y="1959969"/>
            <a:ext cx="2520000" cy="1440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sx="103000" sy="103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61E1BA-8A47-F84C-B3BB-5B09E5C41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83" y="342991"/>
            <a:ext cx="1680910" cy="11219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4DC8D53-7E91-B14F-9CAD-25E1FD46D204}"/>
              </a:ext>
            </a:extLst>
          </p:cNvPr>
          <p:cNvSpPr txBox="1"/>
          <p:nvPr/>
        </p:nvSpPr>
        <p:spPr>
          <a:xfrm>
            <a:off x="2779363" y="2444520"/>
            <a:ext cx="1083951" cy="4708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Courier" pitchFamily="2" charset="0"/>
              </a:rPr>
              <a:t>Neerav Panchal</a:t>
            </a:r>
          </a:p>
          <a:p>
            <a:pPr algn="ctr"/>
            <a:r>
              <a:rPr lang="en-US" sz="500" dirty="0">
                <a:latin typeface="Courier New" panose="02070309020205020404" pitchFamily="49" charset="0"/>
                <a:cs typeface="Courier New" panose="02070309020205020404" pitchFamily="49" charset="0"/>
              </a:rPr>
              <a:t>(Software Developer)</a:t>
            </a:r>
          </a:p>
          <a:p>
            <a:pPr algn="ctr"/>
            <a:r>
              <a:rPr lang="en-US" dirty="0">
                <a:latin typeface="Courier" pitchFamily="2" charset="0"/>
              </a:rPr>
              <a:t>Mauritz Langeveld</a:t>
            </a:r>
          </a:p>
          <a:p>
            <a:pPr algn="ctr"/>
            <a:r>
              <a:rPr lang="en-US" sz="500" dirty="0">
                <a:latin typeface="Courier New" panose="02070309020205020404" pitchFamily="49" charset="0"/>
                <a:cs typeface="Courier New" panose="02070309020205020404" pitchFamily="49" charset="0"/>
              </a:rPr>
              <a:t>(Software Developer)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47AA26D-8870-4045-BEAB-C7B91874CA48}"/>
              </a:ext>
            </a:extLst>
          </p:cNvPr>
          <p:cNvSpPr/>
          <p:nvPr/>
        </p:nvSpPr>
        <p:spPr>
          <a:xfrm>
            <a:off x="3942338" y="2229969"/>
            <a:ext cx="36000" cy="900000"/>
          </a:xfrm>
          <a:prstGeom prst="roundRect">
            <a:avLst/>
          </a:prstGeom>
          <a:solidFill>
            <a:srgbClr val="0F9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F5C58F-5CB2-4247-B8AC-F15012A590CF}"/>
              </a:ext>
            </a:extLst>
          </p:cNvPr>
          <p:cNvSpPr txBox="1"/>
          <p:nvPr/>
        </p:nvSpPr>
        <p:spPr>
          <a:xfrm>
            <a:off x="4230486" y="2287554"/>
            <a:ext cx="915635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  <a:hlinkClick r:id="rId4"/>
              </a:rPr>
              <a:t>Admin@bit.co.za</a:t>
            </a:r>
            <a:endParaRPr lang="en-US" sz="500" dirty="0">
              <a:latin typeface="Courier" pitchFamily="2" charset="0"/>
              <a:cs typeface="Courier New" panose="02070309020205020404" pitchFamily="49" charset="0"/>
            </a:endParaRPr>
          </a:p>
          <a:p>
            <a:endParaRPr lang="en-US" sz="5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+27 41 992 9990</a:t>
            </a:r>
            <a:endParaRPr lang="en-US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5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Building 101, </a:t>
            </a: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00 Caledon Street, </a:t>
            </a: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UTH, 6229</a:t>
            </a:r>
          </a:p>
          <a:p>
            <a:endParaRPr lang="en-US" sz="500" dirty="0">
              <a:latin typeface="Courier" pitchFamily="2" charset="0"/>
              <a:cs typeface="Courier New" panose="02070309020205020404" pitchFamily="49" charset="0"/>
            </a:endParaRPr>
          </a:p>
          <a:p>
            <a:r>
              <a:rPr lang="en-US" sz="500" dirty="0">
                <a:latin typeface="Courier" pitchFamily="2" charset="0"/>
                <a:cs typeface="Courier New" panose="02070309020205020404" pitchFamily="49" charset="0"/>
              </a:rPr>
              <a:t>bit1ims.club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B18458-B765-9D40-8D79-A37BA7800D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6757" y="2264520"/>
            <a:ext cx="180000" cy="180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144734-5AB0-3F4B-BBC4-4938E07867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6757" y="2444520"/>
            <a:ext cx="180000" cy="18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F320B9E-B741-F443-AFB2-2D8F7AF0D6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86757" y="2655955"/>
            <a:ext cx="180000" cy="18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831907F-96D8-2C41-86D6-14BF9704BDA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6757" y="2886422"/>
            <a:ext cx="180000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441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80B5C0-2BA0-1644-BCF8-2641B77F7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338" y="900225"/>
            <a:ext cx="1800000" cy="180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EEB59D-9D22-904C-AE3F-A5C5F6159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00338" y="900225"/>
            <a:ext cx="1800000" cy="180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D1F1C9-E343-C548-B903-737B3240DA81}"/>
              </a:ext>
            </a:extLst>
          </p:cNvPr>
          <p:cNvSpPr txBox="1"/>
          <p:nvPr/>
        </p:nvSpPr>
        <p:spPr>
          <a:xfrm>
            <a:off x="1614114" y="1292393"/>
            <a:ext cx="659959" cy="1015663"/>
          </a:xfrm>
          <a:prstGeom prst="rect">
            <a:avLst/>
          </a:prstGeom>
          <a:noFill/>
          <a:ln w="12700" cap="flat" cmpd="dbl">
            <a:solidFill>
              <a:schemeClr val="bg2">
                <a:lumMod val="25000"/>
              </a:schemeClr>
            </a:solidFill>
            <a:prstDash val="solid"/>
            <a:beve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NEVER</a:t>
            </a:r>
          </a:p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LET</a:t>
            </a:r>
          </a:p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CODE</a:t>
            </a:r>
          </a:p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DEFEAT</a:t>
            </a:r>
          </a:p>
          <a:p>
            <a:pPr algn="ctr"/>
            <a:r>
              <a:rPr lang="en-US" sz="1200" dirty="0">
                <a:solidFill>
                  <a:schemeClr val="bg2">
                    <a:lumMod val="25000"/>
                  </a:schemeClr>
                </a:solidFill>
              </a:rPr>
              <a:t>YOU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E7E3AAA-5AD8-1F4A-9021-229F661F27F7}"/>
              </a:ext>
            </a:extLst>
          </p:cNvPr>
          <p:cNvGrpSpPr/>
          <p:nvPr/>
        </p:nvGrpSpPr>
        <p:grpSpPr>
          <a:xfrm>
            <a:off x="3081270" y="1508029"/>
            <a:ext cx="786647" cy="578915"/>
            <a:chOff x="363958" y="317242"/>
            <a:chExt cx="4030217" cy="2965965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84C6FA1-7A35-D946-BED7-548A4DAF79CC}"/>
                </a:ext>
              </a:extLst>
            </p:cNvPr>
            <p:cNvGrpSpPr/>
            <p:nvPr/>
          </p:nvGrpSpPr>
          <p:grpSpPr>
            <a:xfrm>
              <a:off x="363958" y="317242"/>
              <a:ext cx="2080742" cy="2965965"/>
              <a:chOff x="251552" y="248704"/>
              <a:chExt cx="2080742" cy="2965965"/>
            </a:xfrm>
            <a:solidFill>
              <a:schemeClr val="bg2">
                <a:lumMod val="50000"/>
              </a:schemeClr>
            </a:solidFill>
          </p:grpSpPr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A795D98E-1B28-3146-933D-4CEE551B9EC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7A2A00F6-8E7A-9443-8CA9-2B81B19CB9E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683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B2C01DCA-510B-914F-8F3B-F6277FC5BD7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115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FEE0D0FF-17F9-5242-93AD-9674C2E693D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C7A305A9-F600-2B49-ACE2-2652D02F84C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985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D72BEE7C-885F-CD48-BF00-D032535A8F9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422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8B32B1F6-A806-8042-9E30-C7723B71227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0851A1A8-12AD-CA47-8B96-A34A85F4EDE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0198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59145C88-508C-9543-BE4A-FF100EB7400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8844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9551A532-F0A9-A340-B311-F4310196D03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4198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FDD07AEF-8AFE-0445-BB40-A183B5C2EA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0198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06C3BCBB-5B1D-C442-BD76-6E33802D5EB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8844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Rounded Rectangle 29">
                <a:extLst>
                  <a:ext uri="{FF2B5EF4-FFF2-40B4-BE49-F238E27FC236}">
                    <a16:creationId xmlns:a16="http://schemas.microsoft.com/office/drawing/2014/main" id="{8915A9FC-8010-8C4B-B9C2-DFF6B06A466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4198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3ED56252-6C4D-124A-8740-33DBC54187B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6294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F57A10AF-1C8B-5C4D-BE11-1A03C911D93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4940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46AD5E27-53E5-5E4C-A65A-C897C25283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0294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4" name="Rounded Rectangle 33">
                <a:extLst>
                  <a:ext uri="{FF2B5EF4-FFF2-40B4-BE49-F238E27FC236}">
                    <a16:creationId xmlns:a16="http://schemas.microsoft.com/office/drawing/2014/main" id="{F95A7A08-81A8-1447-815F-05A9F18426C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683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5" name="Rounded Rectangle 34">
                <a:extLst>
                  <a:ext uri="{FF2B5EF4-FFF2-40B4-BE49-F238E27FC236}">
                    <a16:creationId xmlns:a16="http://schemas.microsoft.com/office/drawing/2014/main" id="{1B29417B-F3E4-5B4E-8E24-BD9BED11737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1115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6" name="Rounded Rectangle 35">
                <a:extLst>
                  <a:ext uri="{FF2B5EF4-FFF2-40B4-BE49-F238E27FC236}">
                    <a16:creationId xmlns:a16="http://schemas.microsoft.com/office/drawing/2014/main" id="{A13A87E7-179B-9D4A-85C5-E38D5DDC9F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1985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7" name="Rounded Rectangle 36">
                <a:extLst>
                  <a:ext uri="{FF2B5EF4-FFF2-40B4-BE49-F238E27FC236}">
                    <a16:creationId xmlns:a16="http://schemas.microsoft.com/office/drawing/2014/main" id="{0265F5AF-81CD-094E-AF48-F9EB9502B7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2423102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2643DD8B-6102-A749-A58B-63668DD4584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0338" y="1184451"/>
              <a:ext cx="360000" cy="360000"/>
            </a:xfrm>
            <a:prstGeom prst="round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DD2B6140-2962-CA42-B3E1-986AFCD7D878}"/>
                </a:ext>
              </a:extLst>
            </p:cNvPr>
            <p:cNvSpPr/>
            <p:nvPr/>
          </p:nvSpPr>
          <p:spPr>
            <a:xfrm>
              <a:off x="2520338" y="1621829"/>
              <a:ext cx="360000" cy="1661378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Block Arc 13">
              <a:extLst>
                <a:ext uri="{FF2B5EF4-FFF2-40B4-BE49-F238E27FC236}">
                  <a16:creationId xmlns:a16="http://schemas.microsoft.com/office/drawing/2014/main" id="{011B956F-1B98-2940-A33D-7AAF4FD8A199}"/>
                </a:ext>
              </a:extLst>
            </p:cNvPr>
            <p:cNvSpPr/>
            <p:nvPr/>
          </p:nvSpPr>
          <p:spPr>
            <a:xfrm rot="10800000">
              <a:off x="2954175" y="1843207"/>
              <a:ext cx="1440000" cy="1440000"/>
            </a:xfrm>
            <a:prstGeom prst="blockArc">
              <a:avLst>
                <a:gd name="adj1" fmla="val 10800000"/>
                <a:gd name="adj2" fmla="val 28"/>
                <a:gd name="adj3" fmla="val 24710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C56B755C-AB60-FA44-97AD-6D9359A34F01}"/>
                </a:ext>
              </a:extLst>
            </p:cNvPr>
            <p:cNvSpPr/>
            <p:nvPr/>
          </p:nvSpPr>
          <p:spPr>
            <a:xfrm>
              <a:off x="2948984" y="317242"/>
              <a:ext cx="360000" cy="23040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41F79DE4-E818-9745-B635-F2A47F2B7E1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97542" y="1184451"/>
              <a:ext cx="360000" cy="360000"/>
            </a:xfrm>
            <a:prstGeom prst="round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6F2863E-E74A-4C4B-8D8A-7B6784441050}"/>
                </a:ext>
              </a:extLst>
            </p:cNvPr>
            <p:cNvSpPr/>
            <p:nvPr/>
          </p:nvSpPr>
          <p:spPr>
            <a:xfrm>
              <a:off x="2955976" y="1184451"/>
              <a:ext cx="432000" cy="360000"/>
            </a:xfrm>
            <a:prstGeom prst="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0936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F0FB817-7F91-2B41-AD04-1F24F30DB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3537" y="200025"/>
            <a:ext cx="2133600" cy="32004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0E217BE9-9CFD-A34F-BB74-59A6B8A77FE2}"/>
              </a:ext>
            </a:extLst>
          </p:cNvPr>
          <p:cNvGrpSpPr>
            <a:grpSpLocks noChangeAspect="1"/>
          </p:cNvGrpSpPr>
          <p:nvPr/>
        </p:nvGrpSpPr>
        <p:grpSpPr>
          <a:xfrm>
            <a:off x="2855655" y="1148142"/>
            <a:ext cx="360000" cy="264935"/>
            <a:chOff x="363958" y="317242"/>
            <a:chExt cx="4030217" cy="296596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687B21-200E-8A41-B4E1-0297BECBF2DC}"/>
                </a:ext>
              </a:extLst>
            </p:cNvPr>
            <p:cNvGrpSpPr/>
            <p:nvPr/>
          </p:nvGrpSpPr>
          <p:grpSpPr>
            <a:xfrm>
              <a:off x="363958" y="317242"/>
              <a:ext cx="2080742" cy="2965965"/>
              <a:chOff x="251552" y="248704"/>
              <a:chExt cx="2080742" cy="2965965"/>
            </a:xfrm>
            <a:solidFill>
              <a:schemeClr val="bg2">
                <a:lumMod val="50000"/>
              </a:schemeClr>
            </a:solidFill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727D2560-219D-F14F-BF56-F581B503368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6887254B-C4FA-DB45-975F-C37940EEC9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683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200C213F-670D-8F45-A2A8-82901180EF6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115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50348AC6-95F7-BD43-9CC5-8526B3B6962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1EEFDFB1-0885-B84F-8D87-4FD44D70E14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985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112A3E97-F25A-224B-96C4-5D2BCA9B579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422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791363AF-581B-F544-B672-9E6D2070FA5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567DA6FE-8D3F-404D-AAA0-0B34193ED0B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0198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5199CE89-1EFB-464C-8FA6-DCC97BF9E29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8844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4C3C5E25-05F1-1143-928F-3318653FBCF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4198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1375EF6C-C421-EC4F-9613-509EA6A3B9B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0198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F6B1E717-031E-7543-85ED-F842D5A53CF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8844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F8609B35-F590-A444-970C-0CEFF16696F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4198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DA649338-57D2-6040-9276-7130A30EC30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6294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B6EB9C5E-FEF6-CD48-A1D2-6A6A151B2F2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4940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ECD92B56-62F8-574A-B73F-E41AC8C6DA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0294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Rounded Rectangle 29">
                <a:extLst>
                  <a:ext uri="{FF2B5EF4-FFF2-40B4-BE49-F238E27FC236}">
                    <a16:creationId xmlns:a16="http://schemas.microsoft.com/office/drawing/2014/main" id="{D3C0D5C0-147F-C441-927D-371A9CBE00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683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3BF4B95E-5D18-4243-A60A-48E56A400CE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1115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99887721-AE23-F54C-8308-65D2251AF7A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1985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0FEFDBF2-EB67-EE49-96F4-409F67C5429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2423102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4A139488-614B-C949-BF1A-C0B3EC822AA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0338" y="1184451"/>
              <a:ext cx="360000" cy="360000"/>
            </a:xfrm>
            <a:prstGeom prst="round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D2139C2A-84B6-694F-B725-63ABAD81813C}"/>
                </a:ext>
              </a:extLst>
            </p:cNvPr>
            <p:cNvSpPr/>
            <p:nvPr/>
          </p:nvSpPr>
          <p:spPr>
            <a:xfrm>
              <a:off x="2520338" y="1621829"/>
              <a:ext cx="360000" cy="1661378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Block Arc 9">
              <a:extLst>
                <a:ext uri="{FF2B5EF4-FFF2-40B4-BE49-F238E27FC236}">
                  <a16:creationId xmlns:a16="http://schemas.microsoft.com/office/drawing/2014/main" id="{FC491EAC-8CCE-2749-BC3B-A4546EEBE8CC}"/>
                </a:ext>
              </a:extLst>
            </p:cNvPr>
            <p:cNvSpPr/>
            <p:nvPr/>
          </p:nvSpPr>
          <p:spPr>
            <a:xfrm rot="10800000">
              <a:off x="2954175" y="1843207"/>
              <a:ext cx="1440000" cy="1440000"/>
            </a:xfrm>
            <a:prstGeom prst="blockArc">
              <a:avLst>
                <a:gd name="adj1" fmla="val 10800000"/>
                <a:gd name="adj2" fmla="val 28"/>
                <a:gd name="adj3" fmla="val 24710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AB52FA10-2C1E-8744-AF31-CCF74C4D30C6}"/>
                </a:ext>
              </a:extLst>
            </p:cNvPr>
            <p:cNvSpPr/>
            <p:nvPr/>
          </p:nvSpPr>
          <p:spPr>
            <a:xfrm>
              <a:off x="2948984" y="317242"/>
              <a:ext cx="360000" cy="23040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1C221681-0F91-B24B-A73F-2B5814EBEB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97542" y="1184451"/>
              <a:ext cx="360000" cy="360000"/>
            </a:xfrm>
            <a:prstGeom prst="round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C2FC827-8EEA-7545-9C0E-FBBE938AD19E}"/>
                </a:ext>
              </a:extLst>
            </p:cNvPr>
            <p:cNvSpPr/>
            <p:nvPr/>
          </p:nvSpPr>
          <p:spPr>
            <a:xfrm>
              <a:off x="2955976" y="1184451"/>
              <a:ext cx="432000" cy="360000"/>
            </a:xfrm>
            <a:prstGeom prst="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0404B5C8-50EA-BD43-96B7-DFE51D657809}"/>
              </a:ext>
            </a:extLst>
          </p:cNvPr>
          <p:cNvSpPr txBox="1"/>
          <p:nvPr/>
        </p:nvSpPr>
        <p:spPr>
          <a:xfrm>
            <a:off x="2328958" y="1549384"/>
            <a:ext cx="758069" cy="1169551"/>
          </a:xfrm>
          <a:prstGeom prst="rect">
            <a:avLst/>
          </a:prstGeom>
          <a:noFill/>
          <a:ln w="12700" cap="flat" cmpd="dbl">
            <a:solidFill>
              <a:schemeClr val="bg2">
                <a:lumMod val="25000"/>
              </a:schemeClr>
            </a:solidFill>
            <a:prstDash val="solid"/>
            <a:beve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NEVER</a:t>
            </a:r>
          </a:p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LET</a:t>
            </a:r>
          </a:p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CODE</a:t>
            </a:r>
          </a:p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DEFEAT</a:t>
            </a:r>
          </a:p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1888709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137070-B4B9-F94B-99E5-36C6C9424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137" y="581025"/>
            <a:ext cx="2438400" cy="24384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FD7A9AE-DBA4-C44E-8E23-A2BA958BD545}"/>
              </a:ext>
            </a:extLst>
          </p:cNvPr>
          <p:cNvGrpSpPr>
            <a:grpSpLocks noChangeAspect="1"/>
          </p:cNvGrpSpPr>
          <p:nvPr/>
        </p:nvGrpSpPr>
        <p:grpSpPr>
          <a:xfrm>
            <a:off x="2833430" y="1141792"/>
            <a:ext cx="360000" cy="264935"/>
            <a:chOff x="363958" y="317242"/>
            <a:chExt cx="4030217" cy="296596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2DC6E76-5895-C747-AFB6-B61688DFE466}"/>
                </a:ext>
              </a:extLst>
            </p:cNvPr>
            <p:cNvGrpSpPr/>
            <p:nvPr/>
          </p:nvGrpSpPr>
          <p:grpSpPr>
            <a:xfrm>
              <a:off x="363958" y="317242"/>
              <a:ext cx="2080742" cy="2965965"/>
              <a:chOff x="251552" y="248704"/>
              <a:chExt cx="2080742" cy="2965965"/>
            </a:xfrm>
            <a:solidFill>
              <a:schemeClr val="bg2">
                <a:lumMod val="50000"/>
              </a:schemeClr>
            </a:solidFill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EC8822B4-2B72-F747-8035-468D99D3089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819CC55F-F31D-BE45-9C38-3EB03DFCEC7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683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77EDCE92-B51F-B84B-A1B1-5C7D255E33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115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15FDC3D0-82BC-EC49-9E14-6BD6060458D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C513AFFE-4F00-9F4A-9A30-49F6D3E956D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985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7E0C8D84-1B28-4145-A193-12D6F96017F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422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D328AB25-80BB-994D-9E18-4B18D84AFBB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324FFE77-E0A9-9348-9358-1403F42463D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0198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3A69D045-7EAF-1840-AE8E-830CD5178A0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8844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6B4D7DF4-7A5D-5C44-BBA0-93EBBA0E89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4198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D91AE9A4-549F-7545-86E4-C4674DBD5DA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0198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31EDD74E-6A49-804C-B0F3-BC3051CF478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8844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F045527F-BA44-164F-A17B-1484F857673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4198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37491FC3-3451-7B4E-BCA2-AA2784364F7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6294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181CEAE7-6055-F040-BF5E-B8EFE13C8DD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4940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665F8AA8-6C24-C84B-9B37-5BA4A03619B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0294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Rounded Rectangle 29">
                <a:extLst>
                  <a:ext uri="{FF2B5EF4-FFF2-40B4-BE49-F238E27FC236}">
                    <a16:creationId xmlns:a16="http://schemas.microsoft.com/office/drawing/2014/main" id="{811A6389-4422-6F4E-B07D-4A12AFB69A4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683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10D1467A-9BBC-EC43-89F0-CC4EB66A5C5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1115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FF3D21E6-0722-6B4B-BF73-E170B7A5562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1985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EAFE7B44-E921-AB49-94F4-F4A66F2054E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2423102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91D5C9D0-6A3B-2F45-9B03-F4D857D938E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0338" y="1184451"/>
              <a:ext cx="360000" cy="360000"/>
            </a:xfrm>
            <a:prstGeom prst="round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758CA4A-031C-7849-8145-729F02715C5B}"/>
                </a:ext>
              </a:extLst>
            </p:cNvPr>
            <p:cNvSpPr/>
            <p:nvPr/>
          </p:nvSpPr>
          <p:spPr>
            <a:xfrm>
              <a:off x="2520338" y="1621829"/>
              <a:ext cx="360000" cy="1661378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Block Arc 9">
              <a:extLst>
                <a:ext uri="{FF2B5EF4-FFF2-40B4-BE49-F238E27FC236}">
                  <a16:creationId xmlns:a16="http://schemas.microsoft.com/office/drawing/2014/main" id="{EE3A86C8-BFD2-8542-9E35-6A6EBA097D85}"/>
                </a:ext>
              </a:extLst>
            </p:cNvPr>
            <p:cNvSpPr/>
            <p:nvPr/>
          </p:nvSpPr>
          <p:spPr>
            <a:xfrm rot="10800000">
              <a:off x="2954175" y="1843207"/>
              <a:ext cx="1440000" cy="1440000"/>
            </a:xfrm>
            <a:prstGeom prst="blockArc">
              <a:avLst>
                <a:gd name="adj1" fmla="val 10800000"/>
                <a:gd name="adj2" fmla="val 28"/>
                <a:gd name="adj3" fmla="val 24710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D65E16E0-1FBD-A540-8FA4-085B2A8969DD}"/>
                </a:ext>
              </a:extLst>
            </p:cNvPr>
            <p:cNvSpPr/>
            <p:nvPr/>
          </p:nvSpPr>
          <p:spPr>
            <a:xfrm>
              <a:off x="2948984" y="317242"/>
              <a:ext cx="360000" cy="23040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689B9F7-3FBF-D947-BE52-C0654086AB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97542" y="1184451"/>
              <a:ext cx="360000" cy="360000"/>
            </a:xfrm>
            <a:prstGeom prst="round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0F93D19-0AC7-1B4F-8862-8A9D1EDCD58A}"/>
                </a:ext>
              </a:extLst>
            </p:cNvPr>
            <p:cNvSpPr/>
            <p:nvPr/>
          </p:nvSpPr>
          <p:spPr>
            <a:xfrm>
              <a:off x="2955976" y="1184451"/>
              <a:ext cx="432000" cy="360000"/>
            </a:xfrm>
            <a:prstGeom prst="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4643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3B4A35C-719B-A646-8AFA-500C81F1A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0338" y="775696"/>
            <a:ext cx="1800000" cy="2049057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449EBFB-132D-AA4C-8D73-0AF4C9D3D361}"/>
              </a:ext>
            </a:extLst>
          </p:cNvPr>
          <p:cNvGrpSpPr/>
          <p:nvPr/>
        </p:nvGrpSpPr>
        <p:grpSpPr>
          <a:xfrm>
            <a:off x="2307014" y="2040767"/>
            <a:ext cx="786647" cy="578915"/>
            <a:chOff x="363958" y="317242"/>
            <a:chExt cx="4030217" cy="296596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56FD769-FBD9-EB45-9CE2-2BD2C49F2135}"/>
                </a:ext>
              </a:extLst>
            </p:cNvPr>
            <p:cNvGrpSpPr/>
            <p:nvPr/>
          </p:nvGrpSpPr>
          <p:grpSpPr>
            <a:xfrm>
              <a:off x="363958" y="317242"/>
              <a:ext cx="2080742" cy="2965965"/>
              <a:chOff x="251552" y="248704"/>
              <a:chExt cx="2080742" cy="2965965"/>
            </a:xfrm>
            <a:solidFill>
              <a:schemeClr val="bg2">
                <a:lumMod val="50000"/>
              </a:schemeClr>
            </a:solidFill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850066FA-98AC-5647-BFDC-9D2E366E6F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38CBF599-766F-334B-BC26-EDBAC115240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683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>
                <a:extLst>
                  <a:ext uri="{FF2B5EF4-FFF2-40B4-BE49-F238E27FC236}">
                    <a16:creationId xmlns:a16="http://schemas.microsoft.com/office/drawing/2014/main" id="{EE73ED0C-E53A-4E43-8DC5-302AE1313A0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115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7" name="Rounded Rectangle 16">
                <a:extLst>
                  <a:ext uri="{FF2B5EF4-FFF2-40B4-BE49-F238E27FC236}">
                    <a16:creationId xmlns:a16="http://schemas.microsoft.com/office/drawing/2014/main" id="{1D9D81CA-5054-5D49-B910-584CD843A45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Rounded Rectangle 17">
                <a:extLst>
                  <a:ext uri="{FF2B5EF4-FFF2-40B4-BE49-F238E27FC236}">
                    <a16:creationId xmlns:a16="http://schemas.microsoft.com/office/drawing/2014/main" id="{50F2D60A-553C-C040-B01E-7CFD9B434A9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1985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96A91E7E-1273-1E4D-86F2-9AF1E02096C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422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5E59E728-527A-A94E-97C5-DEA15BAC686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51552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7F7F3102-17AE-F042-B47C-00940BD3480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0198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9FD2B6DC-B8FD-6541-BB14-92C0C545DE1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8844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3" name="Rounded Rectangle 22">
                <a:extLst>
                  <a:ext uri="{FF2B5EF4-FFF2-40B4-BE49-F238E27FC236}">
                    <a16:creationId xmlns:a16="http://schemas.microsoft.com/office/drawing/2014/main" id="{70ADCCCF-91A6-6945-A9F8-806143941C3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4198" y="248704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F8595624-D292-8D4C-866B-1CF3B8BE87C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80198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A2367FB0-CB0A-A04E-A934-0E1F8182E0A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8844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307AFCF3-52B4-D34E-B809-6D5F61F2428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4198" y="1553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6B74C2A4-0987-3449-A794-84E97390C45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76294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02CBFB50-4692-314A-9CEB-B1DF104717A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104940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4BF3A781-3BB6-3E4A-A42B-BA5F929460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540294" y="2854669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0" name="Rounded Rectangle 29">
                <a:extLst>
                  <a:ext uri="{FF2B5EF4-FFF2-40B4-BE49-F238E27FC236}">
                    <a16:creationId xmlns:a16="http://schemas.microsoft.com/office/drawing/2014/main" id="{79819CEB-6301-C440-BF2F-06C14D8D68D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683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F93673FB-16DD-DA42-856C-F46082BB07A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1115913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2E796A68-E4A2-8744-BA23-431B08BA9F4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1985291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33" name="Rounded Rectangle 32">
                <a:extLst>
                  <a:ext uri="{FF2B5EF4-FFF2-40B4-BE49-F238E27FC236}">
                    <a16:creationId xmlns:a16="http://schemas.microsoft.com/office/drawing/2014/main" id="{C3D68C5A-2877-EB49-9597-0BFDD202A3C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72294" y="2423102"/>
                <a:ext cx="360000" cy="360000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EAD1F7A2-1551-CC40-9BE8-15DFF6340E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0338" y="1184451"/>
              <a:ext cx="360000" cy="360000"/>
            </a:xfrm>
            <a:prstGeom prst="round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F67F66B-F6BB-3A4E-8310-F5DD6D5D7F9B}"/>
                </a:ext>
              </a:extLst>
            </p:cNvPr>
            <p:cNvSpPr/>
            <p:nvPr/>
          </p:nvSpPr>
          <p:spPr>
            <a:xfrm>
              <a:off x="2520338" y="1621829"/>
              <a:ext cx="360000" cy="1661378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Block Arc 9">
              <a:extLst>
                <a:ext uri="{FF2B5EF4-FFF2-40B4-BE49-F238E27FC236}">
                  <a16:creationId xmlns:a16="http://schemas.microsoft.com/office/drawing/2014/main" id="{AC3D7909-235D-E643-963E-1C2C06BEBA85}"/>
                </a:ext>
              </a:extLst>
            </p:cNvPr>
            <p:cNvSpPr/>
            <p:nvPr/>
          </p:nvSpPr>
          <p:spPr>
            <a:xfrm rot="10800000">
              <a:off x="2954175" y="1843207"/>
              <a:ext cx="1440000" cy="1440000"/>
            </a:xfrm>
            <a:prstGeom prst="blockArc">
              <a:avLst>
                <a:gd name="adj1" fmla="val 10800000"/>
                <a:gd name="adj2" fmla="val 28"/>
                <a:gd name="adj3" fmla="val 24710"/>
              </a:avLst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8FE81F5E-1AA9-9141-AF66-F582030943CE}"/>
                </a:ext>
              </a:extLst>
            </p:cNvPr>
            <p:cNvSpPr/>
            <p:nvPr/>
          </p:nvSpPr>
          <p:spPr>
            <a:xfrm>
              <a:off x="2948984" y="317242"/>
              <a:ext cx="360000" cy="2304000"/>
            </a:xfrm>
            <a:prstGeom prst="roundRect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CEFF3F28-4169-5A49-BFAC-9E02CE6BCE5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297542" y="1184451"/>
              <a:ext cx="360000" cy="360000"/>
            </a:xfrm>
            <a:prstGeom prst="round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CF8746-DE8F-DE43-8210-8C261EB2A9BF}"/>
                </a:ext>
              </a:extLst>
            </p:cNvPr>
            <p:cNvSpPr/>
            <p:nvPr/>
          </p:nvSpPr>
          <p:spPr>
            <a:xfrm>
              <a:off x="2955976" y="1184451"/>
              <a:ext cx="432000" cy="360000"/>
            </a:xfrm>
            <a:prstGeom prst="rect">
              <a:avLst/>
            </a:prstGeom>
            <a:solidFill>
              <a:srgbClr val="0F9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0127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</TotalTime>
  <Words>107</Words>
  <Application>Microsoft Macintosh PowerPoint</Application>
  <PresentationFormat>Custom</PresentationFormat>
  <Paragraphs>50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Courier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Panchal, Neerav, (Mr) (s216324181)</dc:creator>
  <cp:lastModifiedBy>Panchal, Neerav, (Mr) (s216324181)</cp:lastModifiedBy>
  <cp:revision>17</cp:revision>
  <cp:lastPrinted>2018-10-19T06:46:44Z</cp:lastPrinted>
  <dcterms:created xsi:type="dcterms:W3CDTF">2018-10-16T17:50:33Z</dcterms:created>
  <dcterms:modified xsi:type="dcterms:W3CDTF">2018-10-19T06:46:46Z</dcterms:modified>
</cp:coreProperties>
</file>

<file path=docProps/thumbnail.jpeg>
</file>